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Work Sans Medium"/>
      <p:regular r:id="rId16"/>
      <p:bold r:id="rId17"/>
      <p:italic r:id="rId18"/>
      <p:boldItalic r:id="rId19"/>
    </p:embeddedFont>
    <p:embeddedFont>
      <p:font typeface="Work Sans"/>
      <p:regular r:id="rId20"/>
      <p:bold r:id="rId21"/>
      <p:italic r:id="rId22"/>
      <p:boldItalic r:id="rId23"/>
    </p:embeddedFont>
    <p:embeddedFont>
      <p:font typeface="Familjen Grotesk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49E623D-7E37-4087-B5B9-F4D827477F77}">
  <a:tblStyle styleId="{C49E623D-7E37-4087-B5B9-F4D827477F7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WorkSans-regular.fntdata"/><Relationship Id="rId22" Type="http://schemas.openxmlformats.org/officeDocument/2006/relationships/font" Target="fonts/WorkSans-italic.fntdata"/><Relationship Id="rId21" Type="http://schemas.openxmlformats.org/officeDocument/2006/relationships/font" Target="fonts/WorkSans-bold.fntdata"/><Relationship Id="rId24" Type="http://schemas.openxmlformats.org/officeDocument/2006/relationships/font" Target="fonts/FamiljenGrotesk-regular.fntdata"/><Relationship Id="rId23" Type="http://schemas.openxmlformats.org/officeDocument/2006/relationships/font" Target="fonts/Work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FamiljenGrotesk-italic.fntdata"/><Relationship Id="rId25" Type="http://schemas.openxmlformats.org/officeDocument/2006/relationships/font" Target="fonts/FamiljenGrotesk-bold.fntdata"/><Relationship Id="rId27" Type="http://schemas.openxmlformats.org/officeDocument/2006/relationships/font" Target="fonts/FamiljenGrotesk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WorkSansMedium-bold.fntdata"/><Relationship Id="rId16" Type="http://schemas.openxmlformats.org/officeDocument/2006/relationships/font" Target="fonts/WorkSansMedium-regular.fntdata"/><Relationship Id="rId19" Type="http://schemas.openxmlformats.org/officeDocument/2006/relationships/font" Target="fonts/WorkSansMedium-boldItalic.fntdata"/><Relationship Id="rId18" Type="http://schemas.openxmlformats.org/officeDocument/2006/relationships/font" Target="fonts/WorkSansMedium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3.png>
</file>

<file path=ppt/media/image4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1a34bd624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1a34bd624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Good evening professors…intro.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Presenting on our CMS, a command line program developed in C.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As you/everyone is already familiar with its purpose, we will skip its purpose and go straight to the technical aspects of the program.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1a34bd624c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1a34bd624c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Before starting the project, we had a few things to consider for data management.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First was to decide how to format our data in the text file.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Eventually landed on Comma-Separated Value format (CSV), as it was a widely recognized format, simple and </a:t>
            </a:r>
            <a:r>
              <a:rPr lang="en"/>
              <a:t>compatible</a:t>
            </a:r>
            <a:r>
              <a:rPr lang="en"/>
              <a:t> with tools like Excel and other programming libraries.</a:t>
            </a:r>
            <a:br>
              <a:rPr lang="en"/>
            </a:b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1a34bd624c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1a34bd624c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also had to consider what data structure to use when running loading the data on program runtime.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stuck with linked list as it was able dynamically allocate memory according to the size of the database file.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It also had the added advantage of more efficient insert and delete operations compared to arrays.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1a34bd624c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1a34bd624c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1a53fc105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1a53fc105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1a53fc105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31a53fc105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1a53fc105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1a53fc105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31a53fc1054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31a53fc1054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1a34bd624c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31a34bd624c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also had to consider what data structure to use when running loading the data on program runtime.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stuck with linked list as it was able dynamically allocate memory according to the size of the database file.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It also had the added advantage of more efficient insert and delete operations compared to arrays.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" name="Google Shape;54;p1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" name="Google Shape;55;p1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" name="Google Shape;56;p1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" name="Google Shape;57;p1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8" name="Google Shape;58;p1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2" name="Google Shape;62;p1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0" name="Google Shape;70;p1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7" name="Google Shape;77;p1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8" name="Google Shape;78;p1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79" name="Google Shape;79;p1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1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87" name="Google Shape;87;p1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" name="Google Shape;88;p1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" name="Google Shape;89;p1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90" name="Google Shape;90;p1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" name="Google Shape;94;p1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97" name="Google Shape;97;p1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8" name="Google Shape;98;p1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9" name="Google Shape;99;p1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3" name="Google Shape;103;p1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" name="Google Shape;106;p2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7" name="Google Shape;107;p2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2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9" name="Google Shape;109;p2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10" name="Google Shape;110;p2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2" name="Google Shape;11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5" name="Google Shape;115;p2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2" name="Google Shape;122;p2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3" name="Google Shape;123;p2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4" name="Google Shape;124;p2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5" name="Google Shape;125;p2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2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7" name="Google Shape;127;p2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32" name="Google Shape;132;p23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>
            <p:ph type="title"/>
          </p:nvPr>
        </p:nvSpPr>
        <p:spPr>
          <a:xfrm>
            <a:off x="80350" y="102275"/>
            <a:ext cx="8835000" cy="26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3"/>
          <p:cNvSpPr/>
          <p:nvPr>
            <p:ph idx="2" type="pic"/>
          </p:nvPr>
        </p:nvSpPr>
        <p:spPr>
          <a:xfrm>
            <a:off x="0" y="2936025"/>
            <a:ext cx="9144000" cy="13440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3"/>
          <p:cNvSpPr txBox="1"/>
          <p:nvPr>
            <p:ph idx="1" type="subTitle"/>
          </p:nvPr>
        </p:nvSpPr>
        <p:spPr>
          <a:xfrm>
            <a:off x="135589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3"/>
          <p:cNvSpPr txBox="1"/>
          <p:nvPr>
            <p:ph idx="3" type="subTitle"/>
          </p:nvPr>
        </p:nvSpPr>
        <p:spPr>
          <a:xfrm>
            <a:off x="3100296" y="4400125"/>
            <a:ext cx="2137500" cy="4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 Medium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3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">
  <p:cSld name="CUSTOM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39" name="Google Shape;139;p24"/>
          <p:cNvPicPr preferRelativeResize="0"/>
          <p:nvPr/>
        </p:nvPicPr>
        <p:blipFill>
          <a:blip r:embed="rId2">
            <a:alphaModFix amt="80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4"/>
          <p:cNvSpPr/>
          <p:nvPr>
            <p:ph idx="2" type="pic"/>
          </p:nvPr>
        </p:nvSpPr>
        <p:spPr>
          <a:xfrm>
            <a:off x="4634650" y="7375"/>
            <a:ext cx="4509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1" name="Google Shape;141;p24"/>
          <p:cNvSpPr txBox="1"/>
          <p:nvPr>
            <p:ph type="title"/>
          </p:nvPr>
        </p:nvSpPr>
        <p:spPr>
          <a:xfrm>
            <a:off x="118775" y="390949"/>
            <a:ext cx="4395900" cy="210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24"/>
          <p:cNvSpPr txBox="1"/>
          <p:nvPr>
            <p:ph idx="3" type="body"/>
          </p:nvPr>
        </p:nvSpPr>
        <p:spPr>
          <a:xfrm>
            <a:off x="120975" y="3104000"/>
            <a:ext cx="4395900" cy="17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2">
  <p:cSld name="CUSTOM_2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45" name="Google Shape;145;p25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5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147" name="Google Shape;147;p25"/>
          <p:cNvSpPr/>
          <p:nvPr>
            <p:ph idx="2" type="pic"/>
          </p:nvPr>
        </p:nvSpPr>
        <p:spPr>
          <a:xfrm>
            <a:off x="0" y="3520300"/>
            <a:ext cx="9144000" cy="1623300"/>
          </a:xfrm>
          <a:prstGeom prst="rect">
            <a:avLst/>
          </a:prstGeom>
          <a:noFill/>
          <a:ln>
            <a:noFill/>
          </a:ln>
        </p:spPr>
      </p:sp>
      <p:sp>
        <p:nvSpPr>
          <p:cNvPr id="148" name="Google Shape;148;p25"/>
          <p:cNvSpPr txBox="1"/>
          <p:nvPr>
            <p:ph type="title"/>
          </p:nvPr>
        </p:nvSpPr>
        <p:spPr>
          <a:xfrm>
            <a:off x="3812425" y="686469"/>
            <a:ext cx="5103000" cy="265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5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25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</a:defRPr>
            </a:lvl1pPr>
            <a:lvl2pPr lvl="1">
              <a:buNone/>
              <a:defRPr sz="800">
                <a:solidFill>
                  <a:schemeClr val="lt1"/>
                </a:solidFill>
              </a:defRPr>
            </a:lvl2pPr>
            <a:lvl3pPr lvl="2">
              <a:buNone/>
              <a:defRPr sz="800">
                <a:solidFill>
                  <a:schemeClr val="lt1"/>
                </a:solidFill>
              </a:defRPr>
            </a:lvl3pPr>
            <a:lvl4pPr lvl="3">
              <a:buNone/>
              <a:defRPr sz="800">
                <a:solidFill>
                  <a:schemeClr val="lt1"/>
                </a:solidFill>
              </a:defRPr>
            </a:lvl4pPr>
            <a:lvl5pPr lvl="4">
              <a:buNone/>
              <a:defRPr sz="800">
                <a:solidFill>
                  <a:schemeClr val="lt1"/>
                </a:solidFill>
              </a:defRPr>
            </a:lvl5pPr>
            <a:lvl6pPr lvl="5">
              <a:buNone/>
              <a:defRPr sz="800">
                <a:solidFill>
                  <a:schemeClr val="lt1"/>
                </a:solidFill>
              </a:defRPr>
            </a:lvl6pPr>
            <a:lvl7pPr lvl="6">
              <a:buNone/>
              <a:defRPr sz="800">
                <a:solidFill>
                  <a:schemeClr val="lt1"/>
                </a:solidFill>
              </a:defRPr>
            </a:lvl7pPr>
            <a:lvl8pPr lvl="7">
              <a:buNone/>
              <a:defRPr sz="800">
                <a:solidFill>
                  <a:schemeClr val="lt1"/>
                </a:solidFill>
              </a:defRPr>
            </a:lvl8pPr>
            <a:lvl9pPr lvl="8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List">
  <p:cSld name="CUSTOM_2_1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52" name="Google Shape;152;p26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34" y="0"/>
            <a:ext cx="91439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6"/>
          <p:cNvSpPr/>
          <p:nvPr>
            <p:ph idx="2" type="pic"/>
          </p:nvPr>
        </p:nvSpPr>
        <p:spPr>
          <a:xfrm>
            <a:off x="367725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4" name="Google Shape;154;p26"/>
          <p:cNvSpPr/>
          <p:nvPr>
            <p:ph idx="3" type="pic"/>
          </p:nvPr>
        </p:nvSpPr>
        <p:spPr>
          <a:xfrm>
            <a:off x="2375900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5" name="Google Shape;155;p26"/>
          <p:cNvSpPr/>
          <p:nvPr>
            <p:ph idx="4" type="pic"/>
          </p:nvPr>
        </p:nvSpPr>
        <p:spPr>
          <a:xfrm>
            <a:off x="4510975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6" name="Google Shape;156;p26"/>
          <p:cNvSpPr/>
          <p:nvPr>
            <p:ph idx="5" type="pic"/>
          </p:nvPr>
        </p:nvSpPr>
        <p:spPr>
          <a:xfrm>
            <a:off x="6646050" y="2396400"/>
            <a:ext cx="230400" cy="230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7" name="Google Shape;157;p26"/>
          <p:cNvSpPr txBox="1"/>
          <p:nvPr>
            <p:ph idx="1" type="subTitle"/>
          </p:nvPr>
        </p:nvSpPr>
        <p:spPr>
          <a:xfrm>
            <a:off x="242125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6"/>
          <p:cNvSpPr txBox="1"/>
          <p:nvPr>
            <p:ph type="title"/>
          </p:nvPr>
        </p:nvSpPr>
        <p:spPr>
          <a:xfrm>
            <a:off x="240129" y="1008800"/>
            <a:ext cx="2852100" cy="7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9" name="Google Shape;159;p26"/>
          <p:cNvSpPr txBox="1"/>
          <p:nvPr>
            <p:ph idx="6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0" name="Google Shape;160;p26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61" name="Google Shape;161;p26"/>
          <p:cNvCxnSpPr>
            <a:stCxn id="162" idx="6"/>
            <a:endCxn id="163" idx="2"/>
          </p:cNvCxnSpPr>
          <p:nvPr/>
        </p:nvCxnSpPr>
        <p:spPr>
          <a:xfrm>
            <a:off x="598113" y="2512750"/>
            <a:ext cx="1777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2" name="Google Shape;162;p26"/>
          <p:cNvSpPr/>
          <p:nvPr/>
        </p:nvSpPr>
        <p:spPr>
          <a:xfrm>
            <a:off x="367713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6"/>
          <p:cNvSpPr/>
          <p:nvPr/>
        </p:nvSpPr>
        <p:spPr>
          <a:xfrm>
            <a:off x="2375888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6"/>
          <p:cNvSpPr/>
          <p:nvPr/>
        </p:nvSpPr>
        <p:spPr>
          <a:xfrm>
            <a:off x="4510963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6646038" y="2397550"/>
            <a:ext cx="230400" cy="2304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6" name="Google Shape;166;p26"/>
          <p:cNvCxnSpPr>
            <a:stCxn id="167" idx="3"/>
          </p:cNvCxnSpPr>
          <p:nvPr/>
        </p:nvCxnSpPr>
        <p:spPr>
          <a:xfrm>
            <a:off x="2606289" y="2511600"/>
            <a:ext cx="1904700" cy="1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26"/>
          <p:cNvCxnSpPr>
            <a:endCxn id="169" idx="1"/>
          </p:cNvCxnSpPr>
          <p:nvPr/>
        </p:nvCxnSpPr>
        <p:spPr>
          <a:xfrm>
            <a:off x="4741339" y="2511600"/>
            <a:ext cx="1904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26"/>
          <p:cNvCxnSpPr>
            <a:stCxn id="156" idx="6"/>
          </p:cNvCxnSpPr>
          <p:nvPr/>
        </p:nvCxnSpPr>
        <p:spPr>
          <a:xfrm>
            <a:off x="6876450" y="2511600"/>
            <a:ext cx="22677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1" name="Google Shape;171;p26"/>
          <p:cNvSpPr txBox="1"/>
          <p:nvPr>
            <p:ph idx="7" type="body"/>
          </p:nvPr>
        </p:nvSpPr>
        <p:spPr>
          <a:xfrm>
            <a:off x="242125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172" name="Google Shape;172;p26"/>
          <p:cNvSpPr txBox="1"/>
          <p:nvPr>
            <p:ph idx="8" type="subTitle"/>
          </p:nvPr>
        </p:nvSpPr>
        <p:spPr>
          <a:xfrm>
            <a:off x="2371200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6"/>
          <p:cNvSpPr txBox="1"/>
          <p:nvPr>
            <p:ph idx="9" type="body"/>
          </p:nvPr>
        </p:nvSpPr>
        <p:spPr>
          <a:xfrm>
            <a:off x="2371200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174" name="Google Shape;174;p26"/>
          <p:cNvSpPr txBox="1"/>
          <p:nvPr>
            <p:ph idx="13" type="subTitle"/>
          </p:nvPr>
        </p:nvSpPr>
        <p:spPr>
          <a:xfrm>
            <a:off x="4514725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6"/>
          <p:cNvSpPr txBox="1"/>
          <p:nvPr>
            <p:ph idx="14" type="body"/>
          </p:nvPr>
        </p:nvSpPr>
        <p:spPr>
          <a:xfrm>
            <a:off x="4514725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176" name="Google Shape;176;p26"/>
          <p:cNvSpPr txBox="1"/>
          <p:nvPr>
            <p:ph idx="15" type="subTitle"/>
          </p:nvPr>
        </p:nvSpPr>
        <p:spPr>
          <a:xfrm>
            <a:off x="6658250" y="292647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6"/>
          <p:cNvSpPr txBox="1"/>
          <p:nvPr>
            <p:ph idx="16" type="body"/>
          </p:nvPr>
        </p:nvSpPr>
        <p:spPr>
          <a:xfrm>
            <a:off x="6658250" y="3498375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178" name="Google Shape;178;p26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3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80" name="Google Shape;180;p27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34" y="28353"/>
            <a:ext cx="914393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/>
          <p:nvPr>
            <p:ph idx="2" type="pic"/>
          </p:nvPr>
        </p:nvSpPr>
        <p:spPr>
          <a:xfrm>
            <a:off x="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182" name="Google Shape;182;p27"/>
          <p:cNvSpPr/>
          <p:nvPr>
            <p:ph idx="3" type="pic"/>
          </p:nvPr>
        </p:nvSpPr>
        <p:spPr>
          <a:xfrm>
            <a:off x="2286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183" name="Google Shape;183;p27"/>
          <p:cNvSpPr/>
          <p:nvPr>
            <p:ph idx="4" type="pic"/>
          </p:nvPr>
        </p:nvSpPr>
        <p:spPr>
          <a:xfrm>
            <a:off x="4572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184" name="Google Shape;184;p27"/>
          <p:cNvSpPr/>
          <p:nvPr>
            <p:ph idx="5" type="pic"/>
          </p:nvPr>
        </p:nvSpPr>
        <p:spPr>
          <a:xfrm>
            <a:off x="6858000" y="0"/>
            <a:ext cx="2286000" cy="2571900"/>
          </a:xfrm>
          <a:prstGeom prst="rect">
            <a:avLst/>
          </a:prstGeom>
          <a:noFill/>
          <a:ln>
            <a:noFill/>
          </a:ln>
        </p:spPr>
      </p:sp>
      <p:sp>
        <p:nvSpPr>
          <p:cNvPr id="185" name="Google Shape;185;p27"/>
          <p:cNvSpPr txBox="1"/>
          <p:nvPr>
            <p:ph idx="1" type="subTitle"/>
          </p:nvPr>
        </p:nvSpPr>
        <p:spPr>
          <a:xfrm>
            <a:off x="127077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6" name="Google Shape;186;p27"/>
          <p:cNvSpPr txBox="1"/>
          <p:nvPr>
            <p:ph idx="6" type="body"/>
          </p:nvPr>
        </p:nvSpPr>
        <p:spPr>
          <a:xfrm>
            <a:off x="127077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187" name="Google Shape;187;p27"/>
          <p:cNvSpPr txBox="1"/>
          <p:nvPr>
            <p:ph idx="7" type="subTitle"/>
          </p:nvPr>
        </p:nvSpPr>
        <p:spPr>
          <a:xfrm>
            <a:off x="2285997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27"/>
          <p:cNvSpPr txBox="1"/>
          <p:nvPr>
            <p:ph idx="8" type="body"/>
          </p:nvPr>
        </p:nvSpPr>
        <p:spPr>
          <a:xfrm>
            <a:off x="2285997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189" name="Google Shape;189;p27"/>
          <p:cNvSpPr txBox="1"/>
          <p:nvPr>
            <p:ph idx="9" type="subTitle"/>
          </p:nvPr>
        </p:nvSpPr>
        <p:spPr>
          <a:xfrm>
            <a:off x="4572000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27"/>
          <p:cNvSpPr txBox="1"/>
          <p:nvPr>
            <p:ph idx="13" type="body"/>
          </p:nvPr>
        </p:nvSpPr>
        <p:spPr>
          <a:xfrm>
            <a:off x="4572000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191" name="Google Shape;191;p27"/>
          <p:cNvSpPr txBox="1"/>
          <p:nvPr>
            <p:ph idx="14" type="subTitle"/>
          </p:nvPr>
        </p:nvSpPr>
        <p:spPr>
          <a:xfrm>
            <a:off x="6858000" y="2646325"/>
            <a:ext cx="1926900" cy="29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None/>
              <a:defRPr sz="14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7"/>
          <p:cNvSpPr txBox="1"/>
          <p:nvPr>
            <p:ph idx="15" type="body"/>
          </p:nvPr>
        </p:nvSpPr>
        <p:spPr>
          <a:xfrm>
            <a:off x="6858000" y="2923102"/>
            <a:ext cx="2013300" cy="13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3">
  <p:cSld name="CUSTOM_4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194" name="Google Shape;194;p28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/>
          <p:nvPr>
            <p:ph idx="2" type="pic"/>
          </p:nvPr>
        </p:nvSpPr>
        <p:spPr>
          <a:xfrm>
            <a:off x="0" y="3517475"/>
            <a:ext cx="9144000" cy="1647900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28"/>
          <p:cNvSpPr txBox="1"/>
          <p:nvPr>
            <p:ph idx="1" type="body"/>
          </p:nvPr>
        </p:nvSpPr>
        <p:spPr>
          <a:xfrm>
            <a:off x="5248661" y="1202375"/>
            <a:ext cx="2957100" cy="19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/>
            </a:lvl9pPr>
          </a:lstStyle>
          <a:p/>
        </p:txBody>
      </p:sp>
      <p:sp>
        <p:nvSpPr>
          <p:cNvPr id="197" name="Google Shape;197;p28"/>
          <p:cNvSpPr txBox="1"/>
          <p:nvPr>
            <p:ph idx="3" type="subTitle"/>
          </p:nvPr>
        </p:nvSpPr>
        <p:spPr>
          <a:xfrm>
            <a:off x="5254377" y="891877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28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9" name="Google Shape;199;p28"/>
          <p:cNvSpPr txBox="1"/>
          <p:nvPr>
            <p:ph type="title"/>
          </p:nvPr>
        </p:nvSpPr>
        <p:spPr>
          <a:xfrm>
            <a:off x="113201" y="455384"/>
            <a:ext cx="4991100" cy="21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0"/>
              <a:buFont typeface="Work Sans"/>
              <a:buNone/>
              <a:defRPr sz="15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28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nn Diagram">
  <p:cSld name="CUSTOM_5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03" name="Google Shape;203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9"/>
          <p:cNvSpPr/>
          <p:nvPr/>
        </p:nvSpPr>
        <p:spPr>
          <a:xfrm>
            <a:off x="1356825" y="688350"/>
            <a:ext cx="3766800" cy="3766800"/>
          </a:xfrm>
          <a:prstGeom prst="ellipse">
            <a:avLst/>
          </a:prstGeom>
          <a:solidFill>
            <a:schemeClr val="dk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9"/>
          <p:cNvSpPr/>
          <p:nvPr/>
        </p:nvSpPr>
        <p:spPr>
          <a:xfrm>
            <a:off x="4247675" y="688350"/>
            <a:ext cx="3766800" cy="3766800"/>
          </a:xfrm>
          <a:prstGeom prst="ellipse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9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7" name="Google Shape;207;p29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8" name="Google Shape;208;p29"/>
          <p:cNvSpPr txBox="1"/>
          <p:nvPr>
            <p:ph idx="2" type="subTitle"/>
          </p:nvPr>
        </p:nvSpPr>
        <p:spPr>
          <a:xfrm>
            <a:off x="1964575" y="1520100"/>
            <a:ext cx="2242200" cy="21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9" name="Google Shape;209;p29"/>
          <p:cNvSpPr txBox="1"/>
          <p:nvPr>
            <p:ph idx="3" type="subTitle"/>
          </p:nvPr>
        </p:nvSpPr>
        <p:spPr>
          <a:xfrm>
            <a:off x="5130600" y="1520100"/>
            <a:ext cx="2242200" cy="210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0" name="Google Shape;210;p29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">
  <p:cSld name="CUSTOM_6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12" name="Google Shape;212;p30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0"/>
          <p:cNvSpPr txBox="1"/>
          <p:nvPr>
            <p:ph idx="1" type="subTitle"/>
          </p:nvPr>
        </p:nvSpPr>
        <p:spPr>
          <a:xfrm>
            <a:off x="117372" y="4391579"/>
            <a:ext cx="3600900" cy="5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None/>
              <a:defRPr sz="12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30"/>
          <p:cNvSpPr txBox="1"/>
          <p:nvPr>
            <p:ph idx="2" type="subTitle"/>
          </p:nvPr>
        </p:nvSpPr>
        <p:spPr>
          <a:xfrm>
            <a:off x="5230775" y="861450"/>
            <a:ext cx="3673800" cy="5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None/>
              <a:defRPr sz="18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30"/>
          <p:cNvSpPr txBox="1"/>
          <p:nvPr>
            <p:ph idx="3" type="body"/>
          </p:nvPr>
        </p:nvSpPr>
        <p:spPr>
          <a:xfrm>
            <a:off x="5247739" y="1336579"/>
            <a:ext cx="3566400" cy="229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9pPr>
          </a:lstStyle>
          <a:p/>
        </p:txBody>
      </p:sp>
      <p:sp>
        <p:nvSpPr>
          <p:cNvPr id="216" name="Google Shape;216;p30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7" name="Google Shape;217;p30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30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rcle Chart">
  <p:cSld name="CUSTOM_7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20" name="Google Shape;220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1"/>
          <p:cNvSpPr/>
          <p:nvPr/>
        </p:nvSpPr>
        <p:spPr>
          <a:xfrm>
            <a:off x="2494000" y="1476600"/>
            <a:ext cx="3666900" cy="36669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1"/>
          <p:cNvSpPr/>
          <p:nvPr/>
        </p:nvSpPr>
        <p:spPr>
          <a:xfrm>
            <a:off x="6161000" y="1818450"/>
            <a:ext cx="2983200" cy="29832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1"/>
          <p:cNvSpPr/>
          <p:nvPr/>
        </p:nvSpPr>
        <p:spPr>
          <a:xfrm>
            <a:off x="0" y="2063100"/>
            <a:ext cx="2493900" cy="2493900"/>
          </a:xfrm>
          <a:prstGeom prst="ellipse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1"/>
          <p:cNvSpPr txBox="1"/>
          <p:nvPr>
            <p:ph type="title"/>
          </p:nvPr>
        </p:nvSpPr>
        <p:spPr>
          <a:xfrm>
            <a:off x="2494000" y="1476600"/>
            <a:ext cx="3673800" cy="366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31"/>
          <p:cNvSpPr txBox="1"/>
          <p:nvPr>
            <p:ph idx="2" type="title"/>
          </p:nvPr>
        </p:nvSpPr>
        <p:spPr>
          <a:xfrm>
            <a:off x="0" y="2063100"/>
            <a:ext cx="2493900" cy="24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31"/>
          <p:cNvSpPr txBox="1"/>
          <p:nvPr>
            <p:ph idx="3" type="title"/>
          </p:nvPr>
        </p:nvSpPr>
        <p:spPr>
          <a:xfrm>
            <a:off x="6161000" y="1818450"/>
            <a:ext cx="2983200" cy="298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31"/>
          <p:cNvSpPr txBox="1"/>
          <p:nvPr>
            <p:ph idx="4" type="title"/>
          </p:nvPr>
        </p:nvSpPr>
        <p:spPr>
          <a:xfrm>
            <a:off x="80350" y="533050"/>
            <a:ext cx="5148900" cy="9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31"/>
          <p:cNvSpPr txBox="1"/>
          <p:nvPr>
            <p:ph idx="1" type="body"/>
          </p:nvPr>
        </p:nvSpPr>
        <p:spPr>
          <a:xfrm>
            <a:off x="5111325" y="489303"/>
            <a:ext cx="3666900" cy="121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Char char="■"/>
              <a:defRPr sz="1200"/>
            </a:lvl9pPr>
          </a:lstStyle>
          <a:p/>
        </p:txBody>
      </p:sp>
      <p:sp>
        <p:nvSpPr>
          <p:cNvPr id="229" name="Google Shape;229;p31"/>
          <p:cNvSpPr txBox="1"/>
          <p:nvPr>
            <p:ph idx="5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0" name="Google Shape;230;p31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1" name="Google Shape;231;p31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+ Image 4">
  <p:cSld name="CUSTOM_8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33" name="Google Shape;233;p32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2"/>
          <p:cNvSpPr/>
          <p:nvPr>
            <p:ph idx="2" type="pic"/>
          </p:nvPr>
        </p:nvSpPr>
        <p:spPr>
          <a:xfrm>
            <a:off x="6794500" y="0"/>
            <a:ext cx="2349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5" name="Google Shape;235;p32"/>
          <p:cNvSpPr txBox="1"/>
          <p:nvPr>
            <p:ph idx="1" type="body"/>
          </p:nvPr>
        </p:nvSpPr>
        <p:spPr>
          <a:xfrm>
            <a:off x="3108525" y="3747700"/>
            <a:ext cx="3549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Char char="■"/>
              <a:defRPr sz="800"/>
            </a:lvl9pPr>
          </a:lstStyle>
          <a:p/>
        </p:txBody>
      </p:sp>
      <p:sp>
        <p:nvSpPr>
          <p:cNvPr id="236" name="Google Shape;236;p32"/>
          <p:cNvSpPr txBox="1"/>
          <p:nvPr>
            <p:ph idx="3" type="subTitle"/>
          </p:nvPr>
        </p:nvSpPr>
        <p:spPr>
          <a:xfrm>
            <a:off x="117372" y="3520186"/>
            <a:ext cx="3600900" cy="58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Work Sans"/>
              <a:buNone/>
              <a:defRPr sz="12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32"/>
          <p:cNvSpPr txBox="1"/>
          <p:nvPr>
            <p:ph idx="4" type="body"/>
          </p:nvPr>
        </p:nvSpPr>
        <p:spPr>
          <a:xfrm>
            <a:off x="55300" y="41175"/>
            <a:ext cx="6603000" cy="32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1pPr>
            <a:lvl2pPr indent="-3810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2pPr>
            <a:lvl3pPr indent="-3810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3pPr>
            <a:lvl4pPr indent="-3810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4pPr>
            <a:lvl5pPr indent="-3810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5pPr>
            <a:lvl6pPr indent="-3810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6pPr>
            <a:lvl7pPr indent="-3810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●"/>
              <a:defRPr sz="2400"/>
            </a:lvl7pPr>
            <a:lvl8pPr indent="-3810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○"/>
              <a:defRPr sz="2400"/>
            </a:lvl8pPr>
            <a:lvl9pPr indent="-3810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■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and Statistics">
  <p:cSld name="CUSTOM_9"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39" name="Google Shape;239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33"/>
          <p:cNvSpPr txBox="1"/>
          <p:nvPr>
            <p:ph type="title"/>
          </p:nvPr>
        </p:nvSpPr>
        <p:spPr>
          <a:xfrm>
            <a:off x="6658265" y="8412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33"/>
          <p:cNvSpPr txBox="1"/>
          <p:nvPr>
            <p:ph idx="1" type="subTitle"/>
          </p:nvPr>
        </p:nvSpPr>
        <p:spPr>
          <a:xfrm>
            <a:off x="6671415" y="13234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33"/>
          <p:cNvSpPr txBox="1"/>
          <p:nvPr>
            <p:ph idx="2" type="body"/>
          </p:nvPr>
        </p:nvSpPr>
        <p:spPr>
          <a:xfrm>
            <a:off x="2506950" y="883225"/>
            <a:ext cx="3866700" cy="27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●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○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Work Sans"/>
              <a:buChar char="■"/>
              <a:defRPr sz="1600"/>
            </a:lvl9pPr>
          </a:lstStyle>
          <a:p/>
        </p:txBody>
      </p:sp>
      <p:sp>
        <p:nvSpPr>
          <p:cNvPr id="243" name="Google Shape;243;p33"/>
          <p:cNvSpPr txBox="1"/>
          <p:nvPr>
            <p:ph idx="3" type="title"/>
          </p:nvPr>
        </p:nvSpPr>
        <p:spPr>
          <a:xfrm>
            <a:off x="101700" y="901050"/>
            <a:ext cx="2269500" cy="15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" name="Google Shape;244;p33"/>
          <p:cNvSpPr txBox="1"/>
          <p:nvPr>
            <p:ph idx="4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5" name="Google Shape;245;p33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6" name="Google Shape;246;p33"/>
          <p:cNvSpPr txBox="1"/>
          <p:nvPr>
            <p:ph idx="5" type="title"/>
          </p:nvPr>
        </p:nvSpPr>
        <p:spPr>
          <a:xfrm>
            <a:off x="6658265" y="18440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33"/>
          <p:cNvSpPr txBox="1"/>
          <p:nvPr>
            <p:ph idx="6" type="subTitle"/>
          </p:nvPr>
        </p:nvSpPr>
        <p:spPr>
          <a:xfrm>
            <a:off x="6671415" y="23262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33"/>
          <p:cNvSpPr txBox="1"/>
          <p:nvPr>
            <p:ph idx="7" type="title"/>
          </p:nvPr>
        </p:nvSpPr>
        <p:spPr>
          <a:xfrm>
            <a:off x="6658265" y="28468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9" name="Google Shape;249;p33"/>
          <p:cNvSpPr txBox="1"/>
          <p:nvPr>
            <p:ph idx="8" type="subTitle"/>
          </p:nvPr>
        </p:nvSpPr>
        <p:spPr>
          <a:xfrm>
            <a:off x="6671415" y="33290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33"/>
          <p:cNvSpPr txBox="1"/>
          <p:nvPr>
            <p:ph idx="9" type="title"/>
          </p:nvPr>
        </p:nvSpPr>
        <p:spPr>
          <a:xfrm>
            <a:off x="6658265" y="3849609"/>
            <a:ext cx="2024100" cy="8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Work Sans"/>
              <a:buNone/>
              <a:defRPr sz="3600"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1" name="Google Shape;251;p33"/>
          <p:cNvSpPr txBox="1"/>
          <p:nvPr>
            <p:ph idx="13" type="subTitle"/>
          </p:nvPr>
        </p:nvSpPr>
        <p:spPr>
          <a:xfrm>
            <a:off x="6671415" y="4331809"/>
            <a:ext cx="2003700" cy="3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Work Sans"/>
              <a:buNone/>
              <a:defRPr sz="1100"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33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CUSTOM_10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54" name="Google Shape;254;p34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4"/>
          <p:cNvSpPr txBox="1"/>
          <p:nvPr>
            <p:ph idx="1" type="subTitle"/>
          </p:nvPr>
        </p:nvSpPr>
        <p:spPr>
          <a:xfrm>
            <a:off x="117187" y="1032979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6" name="Google Shape;256;p34"/>
          <p:cNvSpPr txBox="1"/>
          <p:nvPr>
            <p:ph idx="2" type="body"/>
          </p:nvPr>
        </p:nvSpPr>
        <p:spPr>
          <a:xfrm>
            <a:off x="1062076" y="1050728"/>
            <a:ext cx="8000400" cy="361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514350" lvl="0" marL="4572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1pPr>
            <a:lvl2pPr indent="-514350" lvl="1" marL="9144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2pPr>
            <a:lvl3pPr indent="-514350" lvl="2" marL="13716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3pPr>
            <a:lvl4pPr indent="-514350" lvl="3" marL="18288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4pPr>
            <a:lvl5pPr indent="-514350" lvl="4" marL="22860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5pPr>
            <a:lvl6pPr indent="-514350" lvl="5" marL="27432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6pPr>
            <a:lvl7pPr indent="-514350" lvl="6" marL="32004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●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7pPr>
            <a:lvl8pPr indent="-514350" lvl="7" marL="36576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○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8pPr>
            <a:lvl9pPr indent="-514350" lvl="8" marL="411480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Work Sans Medium"/>
              <a:buChar char="■"/>
              <a:defRPr sz="4500">
                <a:latin typeface="Work Sans Medium"/>
                <a:ea typeface="Work Sans Medium"/>
                <a:cs typeface="Work Sans Medium"/>
                <a:sym typeface="Work Sans Medium"/>
              </a:defRPr>
            </a:lvl9pPr>
          </a:lstStyle>
          <a:p/>
        </p:txBody>
      </p:sp>
      <p:sp>
        <p:nvSpPr>
          <p:cNvPr id="257" name="Google Shape;257;p34"/>
          <p:cNvSpPr txBox="1"/>
          <p:nvPr>
            <p:ph idx="3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8" name="Google Shape;258;p34"/>
          <p:cNvSpPr txBox="1"/>
          <p:nvPr>
            <p:ph idx="4" type="subTitle"/>
          </p:nvPr>
        </p:nvSpPr>
        <p:spPr>
          <a:xfrm>
            <a:off x="117187" y="438391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9" name="Google Shape;259;p34"/>
          <p:cNvSpPr txBox="1"/>
          <p:nvPr>
            <p:ph idx="5" type="subTitle"/>
          </p:nvPr>
        </p:nvSpPr>
        <p:spPr>
          <a:xfrm>
            <a:off x="117187" y="1511684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0" name="Google Shape;260;p34"/>
          <p:cNvSpPr txBox="1"/>
          <p:nvPr>
            <p:ph idx="6" type="subTitle"/>
          </p:nvPr>
        </p:nvSpPr>
        <p:spPr>
          <a:xfrm>
            <a:off x="117187" y="1990389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1" name="Google Shape;261;p34"/>
          <p:cNvSpPr txBox="1"/>
          <p:nvPr>
            <p:ph idx="7" type="subTitle"/>
          </p:nvPr>
        </p:nvSpPr>
        <p:spPr>
          <a:xfrm>
            <a:off x="117187" y="246909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34"/>
          <p:cNvSpPr txBox="1"/>
          <p:nvPr>
            <p:ph idx="8" type="subTitle"/>
          </p:nvPr>
        </p:nvSpPr>
        <p:spPr>
          <a:xfrm>
            <a:off x="117187" y="2947800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3" name="Google Shape;263;p34"/>
          <p:cNvSpPr txBox="1"/>
          <p:nvPr>
            <p:ph idx="9" type="subTitle"/>
          </p:nvPr>
        </p:nvSpPr>
        <p:spPr>
          <a:xfrm>
            <a:off x="117187" y="3426505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4" name="Google Shape;264;p34"/>
          <p:cNvSpPr txBox="1"/>
          <p:nvPr>
            <p:ph idx="13" type="subTitle"/>
          </p:nvPr>
        </p:nvSpPr>
        <p:spPr>
          <a:xfrm>
            <a:off x="117187" y="3905210"/>
            <a:ext cx="9354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5" name="Google Shape;265;p34"/>
          <p:cNvSpPr txBox="1"/>
          <p:nvPr>
            <p:ph type="title"/>
          </p:nvPr>
        </p:nvSpPr>
        <p:spPr>
          <a:xfrm>
            <a:off x="6060800" y="401925"/>
            <a:ext cx="2863800" cy="7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34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67" name="Google Shape;267;p34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008">
          <p15:clr>
            <a:srgbClr val="E46962"/>
          </p15:clr>
        </p15:guide>
        <p15:guide id="2" orient="horz" pos="720">
          <p15:clr>
            <a:srgbClr val="E46962"/>
          </p15:clr>
        </p15:guide>
        <p15:guide id="3" orient="horz" pos="2827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ull Quote">
  <p:cSld name="CUSTOM_1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69" name="Google Shape;269;p35"/>
          <p:cNvPicPr preferRelativeResize="0"/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5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1" name="Google Shape;271;p35"/>
          <p:cNvSpPr txBox="1"/>
          <p:nvPr>
            <p:ph idx="12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35"/>
          <p:cNvSpPr txBox="1"/>
          <p:nvPr>
            <p:ph idx="2" type="body"/>
          </p:nvPr>
        </p:nvSpPr>
        <p:spPr>
          <a:xfrm>
            <a:off x="224364" y="1021700"/>
            <a:ext cx="7739700" cy="324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1pPr>
            <a:lvl2pPr indent="-457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2pPr>
            <a:lvl3pPr indent="-457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3pPr>
            <a:lvl4pPr indent="-457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4pPr>
            <a:lvl5pPr indent="-457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5pPr>
            <a:lvl6pPr indent="-457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6pPr>
            <a:lvl7pPr indent="-457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●"/>
              <a:defRPr sz="3600"/>
            </a:lvl7pPr>
            <a:lvl8pPr indent="-457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○"/>
              <a:defRPr sz="3600"/>
            </a:lvl8pPr>
            <a:lvl9pPr indent="-457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Char char="■"/>
              <a:defRPr sz="3600"/>
            </a:lvl9pPr>
          </a:lstStyle>
          <a:p/>
        </p:txBody>
      </p:sp>
      <p:sp>
        <p:nvSpPr>
          <p:cNvPr id="273" name="Google Shape;273;p35"/>
          <p:cNvSpPr txBox="1"/>
          <p:nvPr/>
        </p:nvSpPr>
        <p:spPr>
          <a:xfrm>
            <a:off x="234386" y="399350"/>
            <a:ext cx="350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1"/>
                </a:solidFill>
                <a:latin typeface="Familjen Grotesk"/>
                <a:ea typeface="Familjen Grotesk"/>
                <a:cs typeface="Familjen Grotesk"/>
                <a:sym typeface="Familjen Grotesk"/>
              </a:rPr>
              <a:t>“</a:t>
            </a:r>
            <a:endParaRPr sz="4800">
              <a:solidFill>
                <a:schemeClr val="lt1"/>
              </a:solidFill>
              <a:latin typeface="Familjen Grotesk"/>
              <a:ea typeface="Familjen Grotesk"/>
              <a:cs typeface="Familjen Grotesk"/>
              <a:sym typeface="Familjen Grotesk"/>
            </a:endParaRPr>
          </a:p>
        </p:txBody>
      </p:sp>
      <p:sp>
        <p:nvSpPr>
          <p:cNvPr id="274" name="Google Shape;274;p35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s Phone + Tablet">
  <p:cSld name="CUSTOM_12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76" name="Google Shape;276;p36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36"/>
          <p:cNvSpPr/>
          <p:nvPr>
            <p:ph idx="2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9" name="Google Shape;279;p36"/>
          <p:cNvSpPr/>
          <p:nvPr>
            <p:ph idx="3" type="pic"/>
          </p:nvPr>
        </p:nvSpPr>
        <p:spPr>
          <a:xfrm>
            <a:off x="3502638" y="866550"/>
            <a:ext cx="4531500" cy="3409500"/>
          </a:xfrm>
          <a:prstGeom prst="roundRect">
            <a:avLst>
              <a:gd fmla="val 4099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p36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1" name="Google Shape;281;p36"/>
          <p:cNvSpPr txBox="1"/>
          <p:nvPr>
            <p:ph idx="4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2" name="Google Shape;282;p36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3 Phones">
  <p:cSld name="CUSTOM_12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84" name="Google Shape;284;p37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37"/>
          <p:cNvSpPr/>
          <p:nvPr>
            <p:ph idx="2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37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37"/>
          <p:cNvSpPr txBox="1"/>
          <p:nvPr>
            <p:ph idx="3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9" name="Google Shape;289;p37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290" name="Google Shape;290;p37"/>
          <p:cNvSpPr/>
          <p:nvPr>
            <p:ph idx="4" type="pic"/>
          </p:nvPr>
        </p:nvSpPr>
        <p:spPr>
          <a:xfrm>
            <a:off x="3764988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37"/>
          <p:cNvSpPr/>
          <p:nvPr>
            <p:ph idx="5" type="pic"/>
          </p:nvPr>
        </p:nvSpPr>
        <p:spPr>
          <a:xfrm>
            <a:off x="642011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 Phone + Desktop">
  <p:cSld name="CUSTOM_13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bstract background." id="293" name="Google Shape;293;p38"/>
          <p:cNvPicPr preferRelativeResize="0"/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 rot="10800000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38"/>
          <p:cNvSpPr/>
          <p:nvPr/>
        </p:nvSpPr>
        <p:spPr>
          <a:xfrm>
            <a:off x="5187043" y="3541650"/>
            <a:ext cx="1091100" cy="734700"/>
          </a:xfrm>
          <a:prstGeom prst="rect">
            <a:avLst/>
          </a:prstGeom>
          <a:solidFill>
            <a:schemeClr val="lt1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8"/>
          <p:cNvSpPr/>
          <p:nvPr>
            <p:ph idx="2" type="pic"/>
          </p:nvPr>
        </p:nvSpPr>
        <p:spPr>
          <a:xfrm>
            <a:off x="3417343" y="934850"/>
            <a:ext cx="4630500" cy="2606700"/>
          </a:xfrm>
          <a:prstGeom prst="roundRect">
            <a:avLst>
              <a:gd fmla="val 1120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7" name="Google Shape;297;p38"/>
          <p:cNvSpPr txBox="1"/>
          <p:nvPr>
            <p:ph idx="1" type="subTitle"/>
          </p:nvPr>
        </p:nvSpPr>
        <p:spPr>
          <a:xfrm>
            <a:off x="126525" y="95069"/>
            <a:ext cx="36738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Work Sans"/>
              <a:buNone/>
              <a:defRPr sz="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8" name="Google Shape;298;p38"/>
          <p:cNvSpPr txBox="1"/>
          <p:nvPr>
            <p:ph idx="3" type="sldNum"/>
          </p:nvPr>
        </p:nvSpPr>
        <p:spPr>
          <a:xfrm>
            <a:off x="8464825" y="88851"/>
            <a:ext cx="548700" cy="3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 sz="800">
                <a:solidFill>
                  <a:schemeClr val="lt1"/>
                </a:solidFill>
              </a:defRPr>
            </a:lvl1pPr>
            <a:lvl2pPr lvl="1" rtl="0">
              <a:buNone/>
              <a:defRPr sz="800">
                <a:solidFill>
                  <a:schemeClr val="lt1"/>
                </a:solidFill>
              </a:defRPr>
            </a:lvl2pPr>
            <a:lvl3pPr lvl="2" rtl="0">
              <a:buNone/>
              <a:defRPr sz="800">
                <a:solidFill>
                  <a:schemeClr val="lt1"/>
                </a:solidFill>
              </a:defRPr>
            </a:lvl3pPr>
            <a:lvl4pPr lvl="3" rtl="0">
              <a:buNone/>
              <a:defRPr sz="800">
                <a:solidFill>
                  <a:schemeClr val="lt1"/>
                </a:solidFill>
              </a:defRPr>
            </a:lvl4pPr>
            <a:lvl5pPr lvl="4" rtl="0">
              <a:buNone/>
              <a:defRPr sz="800">
                <a:solidFill>
                  <a:schemeClr val="lt1"/>
                </a:solidFill>
              </a:defRPr>
            </a:lvl5pPr>
            <a:lvl6pPr lvl="5" rtl="0">
              <a:buNone/>
              <a:defRPr sz="800">
                <a:solidFill>
                  <a:schemeClr val="lt1"/>
                </a:solidFill>
              </a:defRPr>
            </a:lvl6pPr>
            <a:lvl7pPr lvl="6" rtl="0">
              <a:buNone/>
              <a:defRPr sz="800">
                <a:solidFill>
                  <a:schemeClr val="lt1"/>
                </a:solidFill>
              </a:defRPr>
            </a:lvl7pPr>
            <a:lvl8pPr lvl="7" rtl="0">
              <a:buNone/>
              <a:defRPr sz="800">
                <a:solidFill>
                  <a:schemeClr val="lt1"/>
                </a:solidFill>
              </a:defRPr>
            </a:lvl8pPr>
            <a:lvl9pPr lvl="8" rtl="0">
              <a:buNone/>
              <a:defRPr sz="8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9" name="Google Shape;299;p38"/>
          <p:cNvSpPr txBox="1"/>
          <p:nvPr/>
        </p:nvSpPr>
        <p:spPr>
          <a:xfrm>
            <a:off x="3821975" y="98779"/>
            <a:ext cx="4265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PRESENTATION NAME</a:t>
            </a:r>
            <a:endParaRPr sz="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300" name="Google Shape;300;p38"/>
          <p:cNvSpPr/>
          <p:nvPr>
            <p:ph idx="4" type="pic"/>
          </p:nvPr>
        </p:nvSpPr>
        <p:spPr>
          <a:xfrm>
            <a:off x="1109863" y="867000"/>
            <a:ext cx="1614000" cy="3409500"/>
          </a:xfrm>
          <a:prstGeom prst="roundRect">
            <a:avLst>
              <a:gd fmla="val 8265" name="adj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1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>
                <a:solidFill>
                  <a:schemeClr val="tx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228600" y="223475"/>
            <a:ext cx="8686800" cy="23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Work Sans"/>
              <a:buNone/>
              <a:defRPr sz="72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Work Sans"/>
              <a:buNone/>
              <a:defRPr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228600" y="2909450"/>
            <a:ext cx="8686800" cy="20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19">
          <p15:clr>
            <a:srgbClr val="E46962"/>
          </p15:clr>
        </p15:guide>
        <p15:guide id="2" pos="593">
          <p15:clr>
            <a:srgbClr val="E46962"/>
          </p15:clr>
        </p15:guide>
        <p15:guide id="3" pos="669">
          <p15:clr>
            <a:srgbClr val="E46962"/>
          </p15:clr>
        </p15:guide>
        <p15:guide id="4" pos="1044">
          <p15:clr>
            <a:srgbClr val="E46962"/>
          </p15:clr>
        </p15:guide>
        <p15:guide id="5" pos="1119">
          <p15:clr>
            <a:srgbClr val="E46962"/>
          </p15:clr>
        </p15:guide>
        <p15:guide id="6" pos="1494">
          <p15:clr>
            <a:srgbClr val="E46962"/>
          </p15:clr>
        </p15:guide>
        <p15:guide id="7" pos="1569">
          <p15:clr>
            <a:srgbClr val="E46962"/>
          </p15:clr>
        </p15:guide>
        <p15:guide id="8" pos="1944">
          <p15:clr>
            <a:srgbClr val="E46962"/>
          </p15:clr>
        </p15:guide>
        <p15:guide id="9" pos="2019">
          <p15:clr>
            <a:srgbClr val="E46962"/>
          </p15:clr>
        </p15:guide>
        <p15:guide id="10" pos="2394">
          <p15:clr>
            <a:srgbClr val="E46962"/>
          </p15:clr>
        </p15:guide>
        <p15:guide id="11" pos="2469">
          <p15:clr>
            <a:srgbClr val="E46962"/>
          </p15:clr>
        </p15:guide>
        <p15:guide id="12" pos="2844">
          <p15:clr>
            <a:srgbClr val="E46962"/>
          </p15:clr>
        </p15:guide>
        <p15:guide id="13" pos="2919">
          <p15:clr>
            <a:srgbClr val="E46962"/>
          </p15:clr>
        </p15:guide>
        <p15:guide id="14" pos="3294">
          <p15:clr>
            <a:srgbClr val="E46962"/>
          </p15:clr>
        </p15:guide>
        <p15:guide id="15" pos="3370">
          <p15:clr>
            <a:srgbClr val="E46962"/>
          </p15:clr>
        </p15:guide>
        <p15:guide id="16" pos="3744">
          <p15:clr>
            <a:srgbClr val="E46962"/>
          </p15:clr>
        </p15:guide>
        <p15:guide id="17" pos="3820">
          <p15:clr>
            <a:srgbClr val="E46962"/>
          </p15:clr>
        </p15:guide>
        <p15:guide id="18" pos="4194">
          <p15:clr>
            <a:srgbClr val="E46962"/>
          </p15:clr>
        </p15:guide>
        <p15:guide id="19" pos="4270">
          <p15:clr>
            <a:srgbClr val="E46962"/>
          </p15:clr>
        </p15:guide>
        <p15:guide id="20" pos="4644">
          <p15:clr>
            <a:srgbClr val="E46962"/>
          </p15:clr>
        </p15:guide>
        <p15:guide id="21" pos="4720">
          <p15:clr>
            <a:srgbClr val="E46962"/>
          </p15:clr>
        </p15:guide>
        <p15:guide id="22" pos="5094">
          <p15:clr>
            <a:srgbClr val="E46962"/>
          </p15:clr>
        </p15:guide>
        <p15:guide id="23" pos="5170">
          <p15:clr>
            <a:srgbClr val="E46962"/>
          </p15:clr>
        </p15:guide>
        <p15:guide id="24" pos="5544">
          <p15:clr>
            <a:srgbClr val="E46962"/>
          </p15:clr>
        </p15:guide>
        <p15:guide id="25" orient="horz" pos="141">
          <p15:clr>
            <a:srgbClr val="E46962"/>
          </p15:clr>
        </p15:guide>
        <p15:guide id="26" orient="horz" pos="3061">
          <p15:clr>
            <a:srgbClr val="E46962"/>
          </p15:clr>
        </p15:guide>
        <p15:guide id="27" pos="144">
          <p15:clr>
            <a:srgbClr val="E46962"/>
          </p15:clr>
        </p15:guide>
        <p15:guide id="28" pos="5616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9"/>
          <p:cNvSpPr txBox="1"/>
          <p:nvPr/>
        </p:nvSpPr>
        <p:spPr>
          <a:xfrm>
            <a:off x="844125" y="1032600"/>
            <a:ext cx="3729600" cy="1908600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10500000" dist="47625">
              <a:srgbClr val="15D5FA"/>
            </a:outerShdw>
          </a:effectLst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P14-8 CLASS MANAGEMENT SYSTEM (CMS)</a:t>
            </a:r>
            <a:endParaRPr sz="360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306" name="Google Shape;306;p39"/>
          <p:cNvSpPr txBox="1"/>
          <p:nvPr/>
        </p:nvSpPr>
        <p:spPr>
          <a:xfrm>
            <a:off x="844125" y="2941200"/>
            <a:ext cx="37296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Work Sans"/>
              <a:buChar char="-"/>
            </a:pPr>
            <a:r>
              <a:rPr lang="en" sz="1200">
                <a:solidFill>
                  <a:srgbClr val="EFEFEF"/>
                </a:solidFill>
                <a:latin typeface="Work Sans"/>
                <a:ea typeface="Work Sans"/>
                <a:cs typeface="Work Sans"/>
                <a:sym typeface="Work Sans"/>
              </a:rPr>
              <a:t>James Hong (2402817)</a:t>
            </a:r>
            <a:endParaRPr sz="1200">
              <a:solidFill>
                <a:srgbClr val="EFEFE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Work Sans"/>
              <a:buChar char="-"/>
            </a:pPr>
            <a:r>
              <a:rPr lang="en" sz="1200">
                <a:solidFill>
                  <a:srgbClr val="EFEFEF"/>
                </a:solidFill>
                <a:latin typeface="Work Sans"/>
                <a:ea typeface="Work Sans"/>
                <a:cs typeface="Work Sans"/>
                <a:sym typeface="Work Sans"/>
              </a:rPr>
              <a:t>Choong Wan Qin (2402311)</a:t>
            </a:r>
            <a:endParaRPr sz="1200">
              <a:solidFill>
                <a:srgbClr val="EFEFE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Work Sans"/>
              <a:buChar char="-"/>
            </a:pPr>
            <a:r>
              <a:rPr lang="en" sz="1200">
                <a:solidFill>
                  <a:srgbClr val="EFEFEF"/>
                </a:solidFill>
                <a:latin typeface="Work Sans"/>
                <a:ea typeface="Work Sans"/>
                <a:cs typeface="Work Sans"/>
                <a:sym typeface="Work Sans"/>
              </a:rPr>
              <a:t>Yek Yi Wei  (2402288)</a:t>
            </a:r>
            <a:endParaRPr sz="1200">
              <a:solidFill>
                <a:srgbClr val="EFEFE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Work Sans"/>
              <a:buChar char="-"/>
            </a:pPr>
            <a:r>
              <a:rPr lang="en" sz="1200">
                <a:solidFill>
                  <a:srgbClr val="EFEFEF"/>
                </a:solidFill>
                <a:latin typeface="Work Sans"/>
                <a:ea typeface="Work Sans"/>
                <a:cs typeface="Work Sans"/>
                <a:sym typeface="Work Sans"/>
              </a:rPr>
              <a:t>Brian Liew (2402342)</a:t>
            </a:r>
            <a:endParaRPr sz="1200">
              <a:solidFill>
                <a:srgbClr val="EFEFEF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Work Sans"/>
              <a:buChar char="-"/>
            </a:pPr>
            <a:r>
              <a:rPr lang="en" sz="1200">
                <a:solidFill>
                  <a:srgbClr val="EFEFEF"/>
                </a:solidFill>
                <a:latin typeface="Work Sans"/>
                <a:ea typeface="Work Sans"/>
                <a:cs typeface="Work Sans"/>
                <a:sym typeface="Work Sans"/>
              </a:rPr>
              <a:t>Wayne Lim (2402220)</a:t>
            </a:r>
            <a:endParaRPr sz="1200">
              <a:solidFill>
                <a:srgbClr val="EFEFE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07" name="Google Shape;307;p39"/>
          <p:cNvPicPr preferRelativeResize="0"/>
          <p:nvPr/>
        </p:nvPicPr>
        <p:blipFill>
          <a:blip r:embed="rId3">
            <a:alphaModFix amt="95000"/>
          </a:blip>
          <a:stretch>
            <a:fillRect/>
          </a:stretch>
        </p:blipFill>
        <p:spPr>
          <a:xfrm>
            <a:off x="4979599" y="1311088"/>
            <a:ext cx="3320299" cy="979276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81000"/>
              </a:srgbClr>
            </a:outerShdw>
          </a:effectLst>
        </p:spPr>
      </p:pic>
      <p:pic>
        <p:nvPicPr>
          <p:cNvPr id="308" name="Google Shape;308;p39"/>
          <p:cNvPicPr preferRelativeResize="0"/>
          <p:nvPr/>
        </p:nvPicPr>
        <p:blipFill>
          <a:blip r:embed="rId4">
            <a:alphaModFix amt="95000"/>
          </a:blip>
          <a:stretch>
            <a:fillRect/>
          </a:stretch>
        </p:blipFill>
        <p:spPr>
          <a:xfrm>
            <a:off x="4979600" y="2455202"/>
            <a:ext cx="3320300" cy="137721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0"/>
          <p:cNvSpPr txBox="1"/>
          <p:nvPr/>
        </p:nvSpPr>
        <p:spPr>
          <a:xfrm>
            <a:off x="820603" y="1003725"/>
            <a:ext cx="7386600" cy="708000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10500000" dist="47625">
              <a:srgbClr val="15D5FA"/>
            </a:outerShdw>
          </a:effectLst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DATABASE DESIGN (CSV Format)</a:t>
            </a:r>
            <a:endParaRPr sz="300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graphicFrame>
        <p:nvGraphicFramePr>
          <p:cNvPr id="314" name="Google Shape;314;p40"/>
          <p:cNvGraphicFramePr/>
          <p:nvPr/>
        </p:nvGraphicFramePr>
        <p:xfrm>
          <a:off x="969863" y="29511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{C49E623D-7E37-4087-B5B9-F4D827477F77}</a:tableStyleId>
              </a:tblPr>
              <a:tblGrid>
                <a:gridCol w="1447800"/>
                <a:gridCol w="1447800"/>
                <a:gridCol w="1882000"/>
                <a:gridCol w="1013600"/>
                <a:gridCol w="1447800"/>
              </a:tblGrid>
              <a:tr h="38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Student ID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Name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Programme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Marks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</a:rPr>
                        <a:t>Grade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>
                        <a:alpha val="50000"/>
                      </a:srgbClr>
                    </a:solidFill>
                  </a:tcPr>
                </a:tc>
              </a:tr>
              <a:tr h="38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2301234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Joshua Chen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Software Engineer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70.5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B+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2201234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Isaac Teo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Computer Science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63.4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EFEFEF"/>
                          </a:solidFill>
                        </a:rPr>
                        <a:t>B-</a:t>
                      </a:r>
                      <a:endParaRPr>
                        <a:solidFill>
                          <a:srgbClr val="EFEFEF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EFEFE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315" name="Google Shape;31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863" y="1936163"/>
            <a:ext cx="7239000" cy="79057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1"/>
          <p:cNvSpPr txBox="1"/>
          <p:nvPr/>
        </p:nvSpPr>
        <p:spPr>
          <a:xfrm>
            <a:off x="820603" y="1003725"/>
            <a:ext cx="7386600" cy="708000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10500000" dist="47625">
              <a:srgbClr val="15D5FA"/>
            </a:outerShdw>
          </a:effectLst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DATA STRUCTURE (LINKED LIST)</a:t>
            </a:r>
            <a:endParaRPr sz="300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grpSp>
        <p:nvGrpSpPr>
          <p:cNvPr id="321" name="Google Shape;321;p41"/>
          <p:cNvGrpSpPr/>
          <p:nvPr/>
        </p:nvGrpSpPr>
        <p:grpSpPr>
          <a:xfrm>
            <a:off x="4571993" y="1972024"/>
            <a:ext cx="3655821" cy="2025720"/>
            <a:chOff x="4327526" y="1776918"/>
            <a:chExt cx="4229316" cy="2343498"/>
          </a:xfrm>
        </p:grpSpPr>
        <p:grpSp>
          <p:nvGrpSpPr>
            <p:cNvPr id="322" name="Google Shape;322;p41"/>
            <p:cNvGrpSpPr/>
            <p:nvPr/>
          </p:nvGrpSpPr>
          <p:grpSpPr>
            <a:xfrm>
              <a:off x="4327526" y="1776918"/>
              <a:ext cx="4229316" cy="2343498"/>
              <a:chOff x="1748662" y="1256425"/>
              <a:chExt cx="5532133" cy="3065400"/>
            </a:xfrm>
          </p:grpSpPr>
          <p:sp>
            <p:nvSpPr>
              <p:cNvPr id="323" name="Google Shape;323;p41"/>
              <p:cNvSpPr/>
              <p:nvPr/>
            </p:nvSpPr>
            <p:spPr>
              <a:xfrm>
                <a:off x="1748662" y="1256425"/>
                <a:ext cx="3065400" cy="3065400"/>
              </a:xfrm>
              <a:prstGeom prst="ellipse">
                <a:avLst/>
              </a:pr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  <p:sp>
            <p:nvSpPr>
              <p:cNvPr id="324" name="Google Shape;324;p41"/>
              <p:cNvSpPr/>
              <p:nvPr/>
            </p:nvSpPr>
            <p:spPr>
              <a:xfrm>
                <a:off x="4215395" y="1256425"/>
                <a:ext cx="3065400" cy="3065400"/>
              </a:xfrm>
              <a:prstGeom prst="ellipse">
                <a:avLst/>
              </a:prstGeom>
              <a:noFill/>
              <a:ln cap="flat" cmpd="sng" w="3810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Work Sans"/>
                  <a:ea typeface="Work Sans"/>
                  <a:cs typeface="Work Sans"/>
                  <a:sym typeface="Work Sans"/>
                </a:endParaRPr>
              </a:p>
            </p:txBody>
          </p:sp>
        </p:grpSp>
        <p:sp>
          <p:nvSpPr>
            <p:cNvPr id="325" name="Google Shape;325;p41"/>
            <p:cNvSpPr txBox="1"/>
            <p:nvPr/>
          </p:nvSpPr>
          <p:spPr>
            <a:xfrm>
              <a:off x="4594924" y="2702375"/>
              <a:ext cx="1482300" cy="569700"/>
            </a:xfrm>
            <a:prstGeom prst="rect">
              <a:avLst/>
            </a:prstGeom>
            <a:noFill/>
            <a:ln>
              <a:noFill/>
            </a:ln>
            <a:effectLst>
              <a:outerShdw blurRad="271463" rotWithShape="0" algn="bl" dir="10500000" dist="47625">
                <a:srgbClr val="15D5FA"/>
              </a:outerShdw>
            </a:effectLst>
          </p:spPr>
          <p:txBody>
            <a:bodyPr anchorCtr="0" anchor="t" bIns="121900" lIns="121900" spcFirstLastPara="1" rIns="121900" wrap="square" tIns="12190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Work Sans Medium"/>
                  <a:ea typeface="Work Sans Medium"/>
                  <a:cs typeface="Work Sans Medium"/>
                  <a:sym typeface="Work Sans Medium"/>
                </a:rPr>
                <a:t>DATABASE</a:t>
              </a:r>
              <a:endPara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  <p:sp>
          <p:nvSpPr>
            <p:cNvPr id="326" name="Google Shape;326;p41"/>
            <p:cNvSpPr txBox="1"/>
            <p:nvPr/>
          </p:nvSpPr>
          <p:spPr>
            <a:xfrm>
              <a:off x="6727703" y="2702375"/>
              <a:ext cx="1728000" cy="569700"/>
            </a:xfrm>
            <a:prstGeom prst="rect">
              <a:avLst/>
            </a:prstGeom>
            <a:noFill/>
            <a:ln>
              <a:noFill/>
            </a:ln>
            <a:effectLst>
              <a:outerShdw blurRad="271463" rotWithShape="0" algn="bl" dir="10500000" dist="47625">
                <a:srgbClr val="15D5FA"/>
              </a:outerShdw>
            </a:effectLst>
          </p:spPr>
          <p:txBody>
            <a:bodyPr anchorCtr="0" anchor="t" bIns="121900" lIns="121900" spcFirstLastPara="1" rIns="121900" wrap="square" tIns="12190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rgbClr val="FFFFFF"/>
                  </a:solidFill>
                  <a:latin typeface="Work Sans Medium"/>
                  <a:ea typeface="Work Sans Medium"/>
                  <a:cs typeface="Work Sans Medium"/>
                  <a:sym typeface="Work Sans Medium"/>
                </a:rPr>
                <a:t>LINKED LIST</a:t>
              </a:r>
              <a:endParaRPr sz="16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  <p:sp>
        <p:nvSpPr>
          <p:cNvPr id="327" name="Google Shape;327;p41"/>
          <p:cNvSpPr txBox="1"/>
          <p:nvPr/>
        </p:nvSpPr>
        <p:spPr>
          <a:xfrm>
            <a:off x="973000" y="1972013"/>
            <a:ext cx="31377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Char char="-"/>
            </a:pPr>
            <a:r>
              <a:rPr lang="en" sz="1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Linked List could dynamically allocate memory</a:t>
            </a:r>
            <a:endParaRPr sz="1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Work Sans"/>
              <a:buChar char="-"/>
            </a:pPr>
            <a:r>
              <a:rPr lang="en" sz="1800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Efficient insert and delete operations</a:t>
            </a:r>
            <a:endParaRPr sz="1800"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2"/>
          <p:cNvSpPr txBox="1"/>
          <p:nvPr/>
        </p:nvSpPr>
        <p:spPr>
          <a:xfrm>
            <a:off x="878703" y="948150"/>
            <a:ext cx="7386600" cy="615600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10500000" dist="47625">
              <a:srgbClr val="15D5FA"/>
            </a:outerShdw>
          </a:effectLst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MAIN FEATURE (SHOW ALL)</a:t>
            </a:r>
            <a:endParaRPr sz="240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333" name="Google Shape;333;p42"/>
          <p:cNvSpPr txBox="1"/>
          <p:nvPr/>
        </p:nvSpPr>
        <p:spPr>
          <a:xfrm>
            <a:off x="947225" y="1563750"/>
            <a:ext cx="451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Show all student records in a well-structured, tabular format.</a:t>
            </a:r>
            <a:endParaRPr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34" name="Google Shape;33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4450" y="948153"/>
            <a:ext cx="2529526" cy="1744149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  <p:pic>
        <p:nvPicPr>
          <p:cNvPr id="335" name="Google Shape;335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0025" y="2829250"/>
            <a:ext cx="7323950" cy="1366107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3"/>
          <p:cNvSpPr txBox="1"/>
          <p:nvPr/>
        </p:nvSpPr>
        <p:spPr>
          <a:xfrm>
            <a:off x="878703" y="948150"/>
            <a:ext cx="7386600" cy="615600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10500000" dist="47625">
              <a:srgbClr val="15D5FA"/>
            </a:outerShdw>
          </a:effectLst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MAIN FEATURE (INSERT)</a:t>
            </a:r>
            <a:endParaRPr sz="240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341" name="Google Shape;341;p43"/>
          <p:cNvSpPr txBox="1"/>
          <p:nvPr/>
        </p:nvSpPr>
        <p:spPr>
          <a:xfrm>
            <a:off x="947225" y="1563750"/>
            <a:ext cx="4281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Allows addition of new student records by prompting for inputs.</a:t>
            </a:r>
            <a:endParaRPr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42" name="Google Shape;34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700" y="3077575"/>
            <a:ext cx="4752975" cy="145732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  <p:pic>
        <p:nvPicPr>
          <p:cNvPr id="343" name="Google Shape;343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4025" y="948150"/>
            <a:ext cx="3207526" cy="1973588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4"/>
          <p:cNvSpPr txBox="1"/>
          <p:nvPr/>
        </p:nvSpPr>
        <p:spPr>
          <a:xfrm>
            <a:off x="878703" y="948150"/>
            <a:ext cx="7386600" cy="615600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10500000" dist="47625">
              <a:srgbClr val="15D5FA"/>
            </a:outerShdw>
          </a:effectLst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MAIN FEATURE (QUERY)</a:t>
            </a:r>
            <a:endParaRPr sz="240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349" name="Google Shape;349;p44"/>
          <p:cNvSpPr txBox="1"/>
          <p:nvPr/>
        </p:nvSpPr>
        <p:spPr>
          <a:xfrm>
            <a:off x="947225" y="1563750"/>
            <a:ext cx="451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Show all student records in a well-structured, tabular format.</a:t>
            </a:r>
            <a:endParaRPr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50" name="Google Shape;35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8700" y="3341550"/>
            <a:ext cx="4562475" cy="84772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  <p:pic>
        <p:nvPicPr>
          <p:cNvPr id="351" name="Google Shape;351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9250" y="948150"/>
            <a:ext cx="3609949" cy="2232415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5"/>
          <p:cNvSpPr txBox="1"/>
          <p:nvPr/>
        </p:nvSpPr>
        <p:spPr>
          <a:xfrm>
            <a:off x="878703" y="948150"/>
            <a:ext cx="7386600" cy="615600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10500000" dist="47625">
              <a:srgbClr val="15D5FA"/>
            </a:outerShdw>
          </a:effectLst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MAIN FEATURE (UPDATE)</a:t>
            </a:r>
            <a:endParaRPr sz="240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357" name="Google Shape;357;p45"/>
          <p:cNvSpPr txBox="1"/>
          <p:nvPr/>
        </p:nvSpPr>
        <p:spPr>
          <a:xfrm>
            <a:off x="947225" y="1563750"/>
            <a:ext cx="451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Allows modifications to existing records, including updates to name, programme, or marks.</a:t>
            </a:r>
            <a:endParaRPr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58" name="Google Shape;35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4025" y="948150"/>
            <a:ext cx="3335150" cy="233795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  <p:pic>
        <p:nvPicPr>
          <p:cNvPr id="359" name="Google Shape;35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4688" y="2677803"/>
            <a:ext cx="4282024" cy="1623921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6"/>
          <p:cNvSpPr txBox="1"/>
          <p:nvPr/>
        </p:nvSpPr>
        <p:spPr>
          <a:xfrm>
            <a:off x="878703" y="948150"/>
            <a:ext cx="7386600" cy="615600"/>
          </a:xfrm>
          <a:prstGeom prst="rect">
            <a:avLst/>
          </a:prstGeom>
          <a:noFill/>
          <a:ln>
            <a:noFill/>
          </a:ln>
          <a:effectLst>
            <a:outerShdw blurRad="271463" rotWithShape="0" algn="bl" dir="10500000" dist="47625">
              <a:srgbClr val="15D5FA"/>
            </a:outerShdw>
          </a:effectLst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rPr>
              <a:t>MAIN FEATURE (DELETE)</a:t>
            </a:r>
            <a:endParaRPr sz="2400">
              <a:solidFill>
                <a:srgbClr val="FFFFFF"/>
              </a:solidFill>
              <a:latin typeface="Work Sans Medium"/>
              <a:ea typeface="Work Sans Medium"/>
              <a:cs typeface="Work Sans Medium"/>
              <a:sym typeface="Work Sans Medium"/>
            </a:endParaRPr>
          </a:p>
        </p:txBody>
      </p:sp>
      <p:sp>
        <p:nvSpPr>
          <p:cNvPr id="365" name="Google Shape;365;p46"/>
          <p:cNvSpPr txBox="1"/>
          <p:nvPr/>
        </p:nvSpPr>
        <p:spPr>
          <a:xfrm>
            <a:off x="947225" y="1563750"/>
            <a:ext cx="4516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</a:pPr>
            <a:r>
              <a:rPr lang="en"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rPr>
              <a:t>Delete existing student records using student ID.</a:t>
            </a:r>
            <a:endParaRPr>
              <a:solidFill>
                <a:schemeClr val="lt1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366" name="Google Shape;36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7225" y="2836573"/>
            <a:ext cx="4350550" cy="1441652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  <p:pic>
        <p:nvPicPr>
          <p:cNvPr id="367" name="Google Shape;36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4025" y="1563750"/>
            <a:ext cx="3375176" cy="2200348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  <a:effectLst>
            <a:outerShdw blurRad="714375" rotWithShape="0" algn="bl" dir="5400000" dist="95250">
              <a:srgbClr val="15D5FA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47"/>
          <p:cNvGrpSpPr/>
          <p:nvPr/>
        </p:nvGrpSpPr>
        <p:grpSpPr>
          <a:xfrm>
            <a:off x="1287750" y="1894500"/>
            <a:ext cx="6568500" cy="1354500"/>
            <a:chOff x="1268575" y="1894500"/>
            <a:chExt cx="6568500" cy="1354500"/>
          </a:xfrm>
        </p:grpSpPr>
        <p:sp>
          <p:nvSpPr>
            <p:cNvPr id="373" name="Google Shape;373;p47"/>
            <p:cNvSpPr txBox="1"/>
            <p:nvPr/>
          </p:nvSpPr>
          <p:spPr>
            <a:xfrm>
              <a:off x="1268575" y="1894500"/>
              <a:ext cx="6492300" cy="1354500"/>
            </a:xfrm>
            <a:prstGeom prst="rect">
              <a:avLst/>
            </a:prstGeom>
            <a:noFill/>
            <a:ln>
              <a:noFill/>
            </a:ln>
            <a:effectLst>
              <a:outerShdw blurRad="271463" rotWithShape="0" algn="bl" dir="10500000" dist="47625">
                <a:srgbClr val="15D5FA"/>
              </a:outerShdw>
            </a:effectLst>
          </p:spPr>
          <p:txBody>
            <a:bodyPr anchorCtr="0" anchor="b" bIns="121900" lIns="121900" spcFirstLastPara="1" rIns="121900" wrap="square" tIns="12190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200">
                  <a:solidFill>
                    <a:srgbClr val="FFFFFF"/>
                  </a:solidFill>
                  <a:latin typeface="Work Sans Medium"/>
                  <a:ea typeface="Work Sans Medium"/>
                  <a:cs typeface="Work Sans Medium"/>
                  <a:sym typeface="Work Sans Medium"/>
                </a:rPr>
                <a:t>LIVE DEMO</a:t>
              </a:r>
              <a:endParaRPr sz="72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  <p:sp>
          <p:nvSpPr>
            <p:cNvPr id="374" name="Google Shape;374;p47"/>
            <p:cNvSpPr txBox="1"/>
            <p:nvPr/>
          </p:nvSpPr>
          <p:spPr>
            <a:xfrm>
              <a:off x="1344775" y="1894500"/>
              <a:ext cx="6492300" cy="1354500"/>
            </a:xfrm>
            <a:prstGeom prst="rect">
              <a:avLst/>
            </a:prstGeom>
            <a:noFill/>
            <a:ln>
              <a:noFill/>
            </a:ln>
            <a:effectLst>
              <a:outerShdw blurRad="271463" rotWithShape="0" algn="bl" dir="10500000" dist="47625">
                <a:srgbClr val="15D5FA"/>
              </a:outerShdw>
            </a:effectLst>
          </p:spPr>
          <p:txBody>
            <a:bodyPr anchorCtr="0" anchor="b" bIns="121900" lIns="121900" spcFirstLastPara="1" rIns="121900" wrap="square" tIns="121900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200">
                  <a:solidFill>
                    <a:srgbClr val="FFFFFF"/>
                  </a:solidFill>
                  <a:latin typeface="Work Sans Medium"/>
                  <a:ea typeface="Work Sans Medium"/>
                  <a:cs typeface="Work Sans Medium"/>
                  <a:sym typeface="Work Sans Medium"/>
                </a:rPr>
                <a:t>LIVE DEMO</a:t>
              </a:r>
              <a:endParaRPr sz="7200">
                <a:solidFill>
                  <a:srgbClr val="FFFFFF"/>
                </a:solidFill>
                <a:latin typeface="Work Sans Medium"/>
                <a:ea typeface="Work Sans Medium"/>
                <a:cs typeface="Work Sans Medium"/>
                <a:sym typeface="Work Sans Medium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nference Event Presentation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